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B849-592F-4378-8BF6-824B99E45E3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ACC6-7B60-45CD-B3F4-C1727B21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50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B849-592F-4378-8BF6-824B99E45E3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ACC6-7B60-45CD-B3F4-C1727B21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771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B849-592F-4378-8BF6-824B99E45E3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ACC6-7B60-45CD-B3F4-C1727B21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540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B849-592F-4378-8BF6-824B99E45E3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ACC6-7B60-45CD-B3F4-C1727B21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095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B849-592F-4378-8BF6-824B99E45E3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ACC6-7B60-45CD-B3F4-C1727B21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915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B849-592F-4378-8BF6-824B99E45E3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ACC6-7B60-45CD-B3F4-C1727B21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41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B849-592F-4378-8BF6-824B99E45E3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ACC6-7B60-45CD-B3F4-C1727B21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230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B849-592F-4378-8BF6-824B99E45E3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ACC6-7B60-45CD-B3F4-C1727B21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02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B849-592F-4378-8BF6-824B99E45E3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ACC6-7B60-45CD-B3F4-C1727B21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944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B849-592F-4378-8BF6-824B99E45E3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ACC6-7B60-45CD-B3F4-C1727B21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81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B849-592F-4378-8BF6-824B99E45E3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ACC6-7B60-45CD-B3F4-C1727B21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7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BB849-592F-4378-8BF6-824B99E45E3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8ACC6-7B60-45CD-B3F4-C1727B21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5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9859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3558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4490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6753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0301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6398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5118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956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8626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6752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142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104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5123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3166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7143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4504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434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4227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188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695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7567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7461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8152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30433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07776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8676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5353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342E5FC-DACB-7130-6BBC-069DED08FE6A}"/>
              </a:ext>
            </a:extLst>
          </p:cNvPr>
          <p:cNvSpPr txBox="1"/>
          <p:nvPr/>
        </p:nvSpPr>
        <p:spPr>
          <a:xfrm>
            <a:off x="4580715" y="1178859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C185A0-9DF1-B956-2AA6-C831DC158EB6}"/>
              </a:ext>
            </a:extLst>
          </p:cNvPr>
          <p:cNvSpPr txBox="1"/>
          <p:nvPr/>
        </p:nvSpPr>
        <p:spPr>
          <a:xfrm>
            <a:off x="4606290" y="182118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495C37-6FC9-AAA5-E260-6C7D11438AC1}"/>
              </a:ext>
            </a:extLst>
          </p:cNvPr>
          <p:cNvSpPr txBox="1"/>
          <p:nvPr/>
        </p:nvSpPr>
        <p:spPr>
          <a:xfrm>
            <a:off x="4606290" y="235839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AFF2A0-262B-7EF0-04F2-E137854F7FF1}"/>
              </a:ext>
            </a:extLst>
          </p:cNvPr>
          <p:cNvSpPr txBox="1"/>
          <p:nvPr/>
        </p:nvSpPr>
        <p:spPr>
          <a:xfrm>
            <a:off x="4606290" y="288036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23F2B9-1F58-749B-0BF2-BE82EAE0DE9C}"/>
              </a:ext>
            </a:extLst>
          </p:cNvPr>
          <p:cNvSpPr txBox="1"/>
          <p:nvPr/>
        </p:nvSpPr>
        <p:spPr>
          <a:xfrm>
            <a:off x="4606290" y="3376137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4774BF-48ED-95CC-566C-ACB7FF7E9CF6}"/>
              </a:ext>
            </a:extLst>
          </p:cNvPr>
          <p:cNvSpPr txBox="1"/>
          <p:nvPr/>
        </p:nvSpPr>
        <p:spPr>
          <a:xfrm>
            <a:off x="4606290" y="398709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82ABFE-91A1-C4FB-0033-D6EF57F945B8}"/>
              </a:ext>
            </a:extLst>
          </p:cNvPr>
          <p:cNvSpPr txBox="1"/>
          <p:nvPr/>
        </p:nvSpPr>
        <p:spPr>
          <a:xfrm>
            <a:off x="3670935" y="4536164"/>
            <a:ext cx="2425065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sz="1400" dirty="0">
                <a:latin typeface="Poppins ExtraLight" pitchFamily="2" charset="77"/>
                <a:cs typeface="Poppins ExtraLight" pitchFamily="2" charset="77"/>
              </a:rPr>
              <a:t>2 canlı yayım</a:t>
            </a:r>
            <a:endParaRPr lang="en-AZ" sz="1400" dirty="0">
              <a:latin typeface="Poppins ExtraLight" pitchFamily="2" charset="77"/>
              <a:cs typeface="Poppi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CB6BA5-121B-21FA-3A36-BCA610A69F4C}"/>
              </a:ext>
            </a:extLst>
          </p:cNvPr>
          <p:cNvSpPr txBox="1"/>
          <p:nvPr/>
        </p:nvSpPr>
        <p:spPr>
          <a:xfrm>
            <a:off x="4664537" y="5008550"/>
            <a:ext cx="2971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18A555-73A5-8D73-B73C-C3B26C6EA0A9}"/>
              </a:ext>
            </a:extLst>
          </p:cNvPr>
          <p:cNvSpPr txBox="1"/>
          <p:nvPr/>
        </p:nvSpPr>
        <p:spPr>
          <a:xfrm>
            <a:off x="4576359" y="5595344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D9ABC7-040E-CA3F-E30C-66759EFA43C7}"/>
              </a:ext>
            </a:extLst>
          </p:cNvPr>
          <p:cNvSpPr txBox="1"/>
          <p:nvPr/>
        </p:nvSpPr>
        <p:spPr>
          <a:xfrm>
            <a:off x="4588886" y="6166885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D2D2C7-90C3-C6A0-8ED0-3AEB0C0F6BE3}"/>
              </a:ext>
            </a:extLst>
          </p:cNvPr>
          <p:cNvSpPr txBox="1"/>
          <p:nvPr/>
        </p:nvSpPr>
        <p:spPr>
          <a:xfrm>
            <a:off x="5863592" y="1178859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DEF788-D137-6D35-7970-BDAF09AE75EC}"/>
              </a:ext>
            </a:extLst>
          </p:cNvPr>
          <p:cNvSpPr txBox="1"/>
          <p:nvPr/>
        </p:nvSpPr>
        <p:spPr>
          <a:xfrm>
            <a:off x="5863592" y="1720333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EF4426-51E9-19F6-4537-E4DAB0CC91CA}"/>
              </a:ext>
            </a:extLst>
          </p:cNvPr>
          <p:cNvSpPr txBox="1"/>
          <p:nvPr/>
        </p:nvSpPr>
        <p:spPr>
          <a:xfrm>
            <a:off x="5943600" y="2345412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577B07-FE74-A898-CFBA-1EB43633A1BB}"/>
              </a:ext>
            </a:extLst>
          </p:cNvPr>
          <p:cNvSpPr txBox="1"/>
          <p:nvPr/>
        </p:nvSpPr>
        <p:spPr>
          <a:xfrm>
            <a:off x="5943600" y="2880360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FDA028-A8D9-3F33-6621-2E268F7BD362}"/>
              </a:ext>
            </a:extLst>
          </p:cNvPr>
          <p:cNvSpPr txBox="1"/>
          <p:nvPr/>
        </p:nvSpPr>
        <p:spPr>
          <a:xfrm>
            <a:off x="5943600" y="3376137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650104-EEF4-3E70-EF72-952C307C4300}"/>
              </a:ext>
            </a:extLst>
          </p:cNvPr>
          <p:cNvSpPr txBox="1"/>
          <p:nvPr/>
        </p:nvSpPr>
        <p:spPr>
          <a:xfrm>
            <a:off x="5946602" y="4061026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8B762C9-ABD4-43D2-18F5-F43F3B8D85B6}"/>
              </a:ext>
            </a:extLst>
          </p:cNvPr>
          <p:cNvSpPr txBox="1"/>
          <p:nvPr/>
        </p:nvSpPr>
        <p:spPr>
          <a:xfrm>
            <a:off x="5882640" y="5026580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A193D1-406D-C8CB-AEB9-DA7681832202}"/>
              </a:ext>
            </a:extLst>
          </p:cNvPr>
          <p:cNvSpPr txBox="1"/>
          <p:nvPr/>
        </p:nvSpPr>
        <p:spPr>
          <a:xfrm>
            <a:off x="5903595" y="5619503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01E809-BDB0-4BF2-BF80-0DC0DA3A26E7}"/>
              </a:ext>
            </a:extLst>
          </p:cNvPr>
          <p:cNvSpPr txBox="1"/>
          <p:nvPr/>
        </p:nvSpPr>
        <p:spPr>
          <a:xfrm>
            <a:off x="5943600" y="6161529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3D0F58-7CFE-6EB0-087C-F562A087B058}"/>
              </a:ext>
            </a:extLst>
          </p:cNvPr>
          <p:cNvSpPr txBox="1"/>
          <p:nvPr/>
        </p:nvSpPr>
        <p:spPr>
          <a:xfrm>
            <a:off x="7724774" y="1171021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A1D70F-91FB-EAA1-B186-13D625E48903}"/>
              </a:ext>
            </a:extLst>
          </p:cNvPr>
          <p:cNvSpPr txBox="1"/>
          <p:nvPr/>
        </p:nvSpPr>
        <p:spPr>
          <a:xfrm>
            <a:off x="7753350" y="182118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372D66-1BF5-2179-CD2D-2BE472255F29}"/>
              </a:ext>
            </a:extLst>
          </p:cNvPr>
          <p:cNvSpPr txBox="1"/>
          <p:nvPr/>
        </p:nvSpPr>
        <p:spPr>
          <a:xfrm>
            <a:off x="7753350" y="235839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689B1C0-9CFA-F627-6B1D-A7E6D969C4FC}"/>
              </a:ext>
            </a:extLst>
          </p:cNvPr>
          <p:cNvSpPr txBox="1"/>
          <p:nvPr/>
        </p:nvSpPr>
        <p:spPr>
          <a:xfrm>
            <a:off x="7753350" y="288036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118B65A-A107-3748-EFB2-17B45C78714F}"/>
              </a:ext>
            </a:extLst>
          </p:cNvPr>
          <p:cNvSpPr txBox="1"/>
          <p:nvPr/>
        </p:nvSpPr>
        <p:spPr>
          <a:xfrm>
            <a:off x="7753350" y="3376137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9932FD9-E4F8-D3A7-62C9-580C2C5325AE}"/>
              </a:ext>
            </a:extLst>
          </p:cNvPr>
          <p:cNvSpPr txBox="1"/>
          <p:nvPr/>
        </p:nvSpPr>
        <p:spPr>
          <a:xfrm>
            <a:off x="7753350" y="4023163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FAE743C-8BF4-538A-508D-335B94435563}"/>
              </a:ext>
            </a:extLst>
          </p:cNvPr>
          <p:cNvSpPr txBox="1"/>
          <p:nvPr/>
        </p:nvSpPr>
        <p:spPr>
          <a:xfrm>
            <a:off x="7753350" y="4561324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6EAA90E-F179-2EE7-738B-B54A09A788DC}"/>
              </a:ext>
            </a:extLst>
          </p:cNvPr>
          <p:cNvSpPr txBox="1"/>
          <p:nvPr/>
        </p:nvSpPr>
        <p:spPr>
          <a:xfrm>
            <a:off x="7753350" y="5051268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03CE278-D34A-2953-B0B0-FF953924C49B}"/>
              </a:ext>
            </a:extLst>
          </p:cNvPr>
          <p:cNvSpPr txBox="1"/>
          <p:nvPr/>
        </p:nvSpPr>
        <p:spPr>
          <a:xfrm>
            <a:off x="7753350" y="5536053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5E0223-00B8-EDB6-2921-606DD05E6E3B}"/>
              </a:ext>
            </a:extLst>
          </p:cNvPr>
          <p:cNvSpPr txBox="1"/>
          <p:nvPr/>
        </p:nvSpPr>
        <p:spPr>
          <a:xfrm>
            <a:off x="7759065" y="6161529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2AF7EBE-F795-5922-DB3D-1F22AE73820C}"/>
              </a:ext>
            </a:extLst>
          </p:cNvPr>
          <p:cNvSpPr txBox="1"/>
          <p:nvPr/>
        </p:nvSpPr>
        <p:spPr>
          <a:xfrm>
            <a:off x="9353550" y="114659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90F9636-4CE8-3FDF-401A-2FBA3B7CE03C}"/>
              </a:ext>
            </a:extLst>
          </p:cNvPr>
          <p:cNvSpPr txBox="1"/>
          <p:nvPr/>
        </p:nvSpPr>
        <p:spPr>
          <a:xfrm>
            <a:off x="9352669" y="1698585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3BE5517-F511-38D1-6746-2F45CD4E632B}"/>
              </a:ext>
            </a:extLst>
          </p:cNvPr>
          <p:cNvSpPr txBox="1"/>
          <p:nvPr/>
        </p:nvSpPr>
        <p:spPr>
          <a:xfrm>
            <a:off x="9353550" y="235839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F918EA6-5950-C41A-1544-44FAB89CE05A}"/>
              </a:ext>
            </a:extLst>
          </p:cNvPr>
          <p:cNvSpPr txBox="1"/>
          <p:nvPr/>
        </p:nvSpPr>
        <p:spPr>
          <a:xfrm>
            <a:off x="9353550" y="288036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1A5F427-78CD-F726-48F3-02D700FBF2EA}"/>
              </a:ext>
            </a:extLst>
          </p:cNvPr>
          <p:cNvSpPr txBox="1"/>
          <p:nvPr/>
        </p:nvSpPr>
        <p:spPr>
          <a:xfrm>
            <a:off x="9353550" y="3376137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EEF8FF0-6BBC-8F4B-A0E4-1EBC95288AB3}"/>
              </a:ext>
            </a:extLst>
          </p:cNvPr>
          <p:cNvSpPr txBox="1"/>
          <p:nvPr/>
        </p:nvSpPr>
        <p:spPr>
          <a:xfrm>
            <a:off x="9353550" y="4082773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2569E5F-994F-6776-22F5-D4E110C88894}"/>
              </a:ext>
            </a:extLst>
          </p:cNvPr>
          <p:cNvSpPr txBox="1"/>
          <p:nvPr/>
        </p:nvSpPr>
        <p:spPr>
          <a:xfrm>
            <a:off x="9391650" y="4548029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95E2D85-55D5-919B-0466-7E50A9010D90}"/>
              </a:ext>
            </a:extLst>
          </p:cNvPr>
          <p:cNvSpPr txBox="1"/>
          <p:nvPr/>
        </p:nvSpPr>
        <p:spPr>
          <a:xfrm>
            <a:off x="9352669" y="5074941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7CF9799-0C77-05CE-302D-3AB57F675F7F}"/>
              </a:ext>
            </a:extLst>
          </p:cNvPr>
          <p:cNvSpPr txBox="1"/>
          <p:nvPr/>
        </p:nvSpPr>
        <p:spPr>
          <a:xfrm>
            <a:off x="9352669" y="5565776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1CD4549-5366-AE68-F183-3FB7BF6BE554}"/>
              </a:ext>
            </a:extLst>
          </p:cNvPr>
          <p:cNvSpPr txBox="1"/>
          <p:nvPr/>
        </p:nvSpPr>
        <p:spPr>
          <a:xfrm>
            <a:off x="9352669" y="6166035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C02B90E-4976-1583-8BB6-431E5EAABEA7}"/>
              </a:ext>
            </a:extLst>
          </p:cNvPr>
          <p:cNvSpPr txBox="1"/>
          <p:nvPr/>
        </p:nvSpPr>
        <p:spPr>
          <a:xfrm>
            <a:off x="10881360" y="1187271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29F044D-353D-3420-82B5-7A0BE1A7D2CF}"/>
              </a:ext>
            </a:extLst>
          </p:cNvPr>
          <p:cNvSpPr txBox="1"/>
          <p:nvPr/>
        </p:nvSpPr>
        <p:spPr>
          <a:xfrm>
            <a:off x="10900410" y="182118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A2EC7B1-A254-FF7D-7DF6-8A72B5043817}"/>
              </a:ext>
            </a:extLst>
          </p:cNvPr>
          <p:cNvSpPr txBox="1"/>
          <p:nvPr/>
        </p:nvSpPr>
        <p:spPr>
          <a:xfrm>
            <a:off x="10900410" y="235839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2056EE9-C38F-561D-BCA6-7EFA132A4BEC}"/>
              </a:ext>
            </a:extLst>
          </p:cNvPr>
          <p:cNvSpPr txBox="1"/>
          <p:nvPr/>
        </p:nvSpPr>
        <p:spPr>
          <a:xfrm>
            <a:off x="10900410" y="288036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827C36A-05BE-84AA-0F4C-CF8EE5091D7E}"/>
              </a:ext>
            </a:extLst>
          </p:cNvPr>
          <p:cNvSpPr txBox="1"/>
          <p:nvPr/>
        </p:nvSpPr>
        <p:spPr>
          <a:xfrm>
            <a:off x="10900410" y="3376137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5E2C3C2-C5CF-8FB5-5B9C-0860C56DCD3C}"/>
              </a:ext>
            </a:extLst>
          </p:cNvPr>
          <p:cNvSpPr txBox="1"/>
          <p:nvPr/>
        </p:nvSpPr>
        <p:spPr>
          <a:xfrm>
            <a:off x="10900410" y="4082773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D887F27-A433-79D6-CD7B-F219EA6AD6FF}"/>
              </a:ext>
            </a:extLst>
          </p:cNvPr>
          <p:cNvSpPr txBox="1"/>
          <p:nvPr/>
        </p:nvSpPr>
        <p:spPr>
          <a:xfrm>
            <a:off x="10890885" y="4632919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045D4FD-F7C9-CFC3-61F3-AA3909B5B2AB}"/>
              </a:ext>
            </a:extLst>
          </p:cNvPr>
          <p:cNvSpPr txBox="1"/>
          <p:nvPr/>
        </p:nvSpPr>
        <p:spPr>
          <a:xfrm>
            <a:off x="10881360" y="5170129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B54878A-052F-9262-0B64-69066251CD89}"/>
              </a:ext>
            </a:extLst>
          </p:cNvPr>
          <p:cNvSpPr txBox="1"/>
          <p:nvPr/>
        </p:nvSpPr>
        <p:spPr>
          <a:xfrm>
            <a:off x="10909935" y="5650666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19A5CDC-C347-E902-6DC6-8313769E54D5}"/>
              </a:ext>
            </a:extLst>
          </p:cNvPr>
          <p:cNvSpPr txBox="1"/>
          <p:nvPr/>
        </p:nvSpPr>
        <p:spPr>
          <a:xfrm>
            <a:off x="10909935" y="6163189"/>
            <a:ext cx="41529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B91C92D-B77E-15B8-1DDD-9106131E1AB3}"/>
              </a:ext>
            </a:extLst>
          </p:cNvPr>
          <p:cNvSpPr txBox="1"/>
          <p:nvPr/>
        </p:nvSpPr>
        <p:spPr>
          <a:xfrm>
            <a:off x="4129199" y="562830"/>
            <a:ext cx="1388522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25.000 AZN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1B4B2D5-440C-43F7-6CAA-4C73E80CBCCC}"/>
              </a:ext>
            </a:extLst>
          </p:cNvPr>
          <p:cNvSpPr txBox="1"/>
          <p:nvPr/>
        </p:nvSpPr>
        <p:spPr>
          <a:xfrm>
            <a:off x="5665305" y="555091"/>
            <a:ext cx="1388522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20.000 AZN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C0DEBBD-BD5A-C96C-AB7A-BDCCA8742C55}"/>
              </a:ext>
            </a:extLst>
          </p:cNvPr>
          <p:cNvSpPr txBox="1"/>
          <p:nvPr/>
        </p:nvSpPr>
        <p:spPr>
          <a:xfrm>
            <a:off x="7357110" y="562830"/>
            <a:ext cx="1316386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15.000 AZN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74B5B39-0402-7586-51E0-A888B1B6DF2A}"/>
              </a:ext>
            </a:extLst>
          </p:cNvPr>
          <p:cNvSpPr txBox="1"/>
          <p:nvPr/>
        </p:nvSpPr>
        <p:spPr>
          <a:xfrm>
            <a:off x="9022136" y="552630"/>
            <a:ext cx="1316386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10.000 AZN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46203D9-93E1-E5AB-F82B-4749A122FB8F}"/>
              </a:ext>
            </a:extLst>
          </p:cNvPr>
          <p:cNvSpPr txBox="1"/>
          <p:nvPr/>
        </p:nvSpPr>
        <p:spPr>
          <a:xfrm>
            <a:off x="10740503" y="440227"/>
            <a:ext cx="1257074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5.000 AZN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84E8A2-BC42-FF0B-D805-C826C2754EB8}"/>
              </a:ext>
            </a:extLst>
          </p:cNvPr>
          <p:cNvSpPr txBox="1"/>
          <p:nvPr/>
        </p:nvSpPr>
        <p:spPr>
          <a:xfrm>
            <a:off x="5299709" y="4541325"/>
            <a:ext cx="2425065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z-Latn-AZ" sz="1400" dirty="0">
                <a:latin typeface="Poppins ExtraLight" pitchFamily="2" charset="77"/>
                <a:cs typeface="Poppins ExtraLight" pitchFamily="2" charset="77"/>
              </a:rPr>
              <a:t>1 canlı yayım</a:t>
            </a:r>
            <a:endParaRPr lang="en-AZ" sz="1400" dirty="0">
              <a:latin typeface="Poppins ExtraLight" pitchFamily="2" charset="77"/>
              <a:cs typeface="Poppi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875016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A0B2E9-7843-81E7-3B08-D69E1360714E}"/>
              </a:ext>
            </a:extLst>
          </p:cNvPr>
          <p:cNvSpPr txBox="1"/>
          <p:nvPr/>
        </p:nvSpPr>
        <p:spPr>
          <a:xfrm>
            <a:off x="4712970" y="1011039"/>
            <a:ext cx="35052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4E30A3-A5CE-C67C-E093-FBEA18261B0D}"/>
              </a:ext>
            </a:extLst>
          </p:cNvPr>
          <p:cNvSpPr txBox="1"/>
          <p:nvPr/>
        </p:nvSpPr>
        <p:spPr>
          <a:xfrm>
            <a:off x="4720590" y="152706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FDDB11-0F06-80D5-445C-B2C9D430264E}"/>
              </a:ext>
            </a:extLst>
          </p:cNvPr>
          <p:cNvSpPr txBox="1"/>
          <p:nvPr/>
        </p:nvSpPr>
        <p:spPr>
          <a:xfrm>
            <a:off x="4754880" y="2131236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21CF56-794D-FF9D-8B1A-C16123E5C4E2}"/>
              </a:ext>
            </a:extLst>
          </p:cNvPr>
          <p:cNvSpPr txBox="1"/>
          <p:nvPr/>
        </p:nvSpPr>
        <p:spPr>
          <a:xfrm>
            <a:off x="4754880" y="2743126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812057-E9BE-FB5B-BC31-2D13B9CE987E}"/>
              </a:ext>
            </a:extLst>
          </p:cNvPr>
          <p:cNvSpPr txBox="1"/>
          <p:nvPr/>
        </p:nvSpPr>
        <p:spPr>
          <a:xfrm>
            <a:off x="4754880" y="3364707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DEE607-7375-BC7E-8995-22D8434D2489}"/>
              </a:ext>
            </a:extLst>
          </p:cNvPr>
          <p:cNvSpPr txBox="1"/>
          <p:nvPr/>
        </p:nvSpPr>
        <p:spPr>
          <a:xfrm>
            <a:off x="4735830" y="3963859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B58F09-D49A-1270-870B-8782DDCB0BBA}"/>
              </a:ext>
            </a:extLst>
          </p:cNvPr>
          <p:cNvSpPr txBox="1"/>
          <p:nvPr/>
        </p:nvSpPr>
        <p:spPr>
          <a:xfrm>
            <a:off x="4754880" y="4525169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6A6FBA-288D-656E-7639-84A9E88E7F2B}"/>
              </a:ext>
            </a:extLst>
          </p:cNvPr>
          <p:cNvSpPr txBox="1"/>
          <p:nvPr/>
        </p:nvSpPr>
        <p:spPr>
          <a:xfrm>
            <a:off x="4743450" y="5084694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CF2CB0-AC5C-EB43-A541-6AC1E927BC98}"/>
              </a:ext>
            </a:extLst>
          </p:cNvPr>
          <p:cNvSpPr txBox="1"/>
          <p:nvPr/>
        </p:nvSpPr>
        <p:spPr>
          <a:xfrm>
            <a:off x="4743450" y="5517338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BDFE81-1717-00D5-A7B2-5983FE4EB076}"/>
              </a:ext>
            </a:extLst>
          </p:cNvPr>
          <p:cNvSpPr txBox="1"/>
          <p:nvPr/>
        </p:nvSpPr>
        <p:spPr>
          <a:xfrm>
            <a:off x="6247823" y="1005560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993304-B974-B462-4132-4F3B5FF3D42C}"/>
              </a:ext>
            </a:extLst>
          </p:cNvPr>
          <p:cNvSpPr txBox="1"/>
          <p:nvPr/>
        </p:nvSpPr>
        <p:spPr>
          <a:xfrm>
            <a:off x="6244590" y="1556961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9A4044-2920-88C9-6D5A-1D17A453D8E1}"/>
              </a:ext>
            </a:extLst>
          </p:cNvPr>
          <p:cNvSpPr txBox="1"/>
          <p:nvPr/>
        </p:nvSpPr>
        <p:spPr>
          <a:xfrm>
            <a:off x="6233160" y="2150864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125F73-7AFE-52E7-6571-59322A606A22}"/>
              </a:ext>
            </a:extLst>
          </p:cNvPr>
          <p:cNvSpPr txBox="1"/>
          <p:nvPr/>
        </p:nvSpPr>
        <p:spPr>
          <a:xfrm>
            <a:off x="6244590" y="2743126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EC0470-77E2-2331-B757-CB85D1704061}"/>
              </a:ext>
            </a:extLst>
          </p:cNvPr>
          <p:cNvSpPr txBox="1"/>
          <p:nvPr/>
        </p:nvSpPr>
        <p:spPr>
          <a:xfrm>
            <a:off x="6244590" y="3296168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D0884F-F2A7-04A1-B050-FB73C3E74D37}"/>
              </a:ext>
            </a:extLst>
          </p:cNvPr>
          <p:cNvSpPr txBox="1"/>
          <p:nvPr/>
        </p:nvSpPr>
        <p:spPr>
          <a:xfrm>
            <a:off x="6244590" y="3922794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13F080-8C2B-518F-07F1-DF0F603B9C66}"/>
              </a:ext>
            </a:extLst>
          </p:cNvPr>
          <p:cNvSpPr txBox="1"/>
          <p:nvPr/>
        </p:nvSpPr>
        <p:spPr>
          <a:xfrm>
            <a:off x="6244590" y="4472811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7605F3-B1C5-FEFC-63E8-1482C68F11F2}"/>
              </a:ext>
            </a:extLst>
          </p:cNvPr>
          <p:cNvSpPr txBox="1"/>
          <p:nvPr/>
        </p:nvSpPr>
        <p:spPr>
          <a:xfrm>
            <a:off x="6223635" y="5024342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B17A2F-38F5-C108-E0DE-3DDA4D60C517}"/>
              </a:ext>
            </a:extLst>
          </p:cNvPr>
          <p:cNvSpPr txBox="1"/>
          <p:nvPr/>
        </p:nvSpPr>
        <p:spPr>
          <a:xfrm>
            <a:off x="6262688" y="5517338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4AA9F58-54C8-504C-49B6-60E0C5FD6018}"/>
              </a:ext>
            </a:extLst>
          </p:cNvPr>
          <p:cNvSpPr txBox="1"/>
          <p:nvPr/>
        </p:nvSpPr>
        <p:spPr>
          <a:xfrm>
            <a:off x="7893278" y="1040663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C0BB4E-D5F7-0DEA-06FE-C200469BA9C0}"/>
              </a:ext>
            </a:extLst>
          </p:cNvPr>
          <p:cNvSpPr txBox="1"/>
          <p:nvPr/>
        </p:nvSpPr>
        <p:spPr>
          <a:xfrm>
            <a:off x="7901940" y="1513869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3905D5D-F30F-3963-7010-5E4FE4B5ACC5}"/>
              </a:ext>
            </a:extLst>
          </p:cNvPr>
          <p:cNvSpPr txBox="1"/>
          <p:nvPr/>
        </p:nvSpPr>
        <p:spPr>
          <a:xfrm>
            <a:off x="7873365" y="214052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2A8779-8343-16C8-5221-A680C3D04397}"/>
              </a:ext>
            </a:extLst>
          </p:cNvPr>
          <p:cNvSpPr txBox="1"/>
          <p:nvPr/>
        </p:nvSpPr>
        <p:spPr>
          <a:xfrm>
            <a:off x="7901940" y="263630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CEBD17-3F13-7740-8E91-863799E4903A}"/>
              </a:ext>
            </a:extLst>
          </p:cNvPr>
          <p:cNvSpPr txBox="1"/>
          <p:nvPr/>
        </p:nvSpPr>
        <p:spPr>
          <a:xfrm>
            <a:off x="7893278" y="3173654"/>
            <a:ext cx="405765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60EC72-DBC3-3C62-A903-A521DCF32A22}"/>
              </a:ext>
            </a:extLst>
          </p:cNvPr>
          <p:cNvSpPr txBox="1"/>
          <p:nvPr/>
        </p:nvSpPr>
        <p:spPr>
          <a:xfrm>
            <a:off x="7910423" y="3832226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9F32D5-C8E6-0108-957B-04B58872D161}"/>
              </a:ext>
            </a:extLst>
          </p:cNvPr>
          <p:cNvSpPr txBox="1"/>
          <p:nvPr/>
        </p:nvSpPr>
        <p:spPr>
          <a:xfrm>
            <a:off x="7888605" y="4470104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18F78CE-6A71-E424-8069-284CF1A92224}"/>
              </a:ext>
            </a:extLst>
          </p:cNvPr>
          <p:cNvSpPr txBox="1"/>
          <p:nvPr/>
        </p:nvSpPr>
        <p:spPr>
          <a:xfrm>
            <a:off x="7888605" y="502434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8617976-D68F-C212-EC01-8F3BDF70BFFB}"/>
              </a:ext>
            </a:extLst>
          </p:cNvPr>
          <p:cNvSpPr txBox="1"/>
          <p:nvPr/>
        </p:nvSpPr>
        <p:spPr>
          <a:xfrm>
            <a:off x="7888605" y="554995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0C682AC-4DA8-E3E1-9F95-87B8A8128735}"/>
              </a:ext>
            </a:extLst>
          </p:cNvPr>
          <p:cNvSpPr txBox="1"/>
          <p:nvPr/>
        </p:nvSpPr>
        <p:spPr>
          <a:xfrm>
            <a:off x="7892415" y="592918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A31F09-AB6C-4A1E-B6F6-AC483F7FB46B}"/>
              </a:ext>
            </a:extLst>
          </p:cNvPr>
          <p:cNvSpPr txBox="1"/>
          <p:nvPr/>
        </p:nvSpPr>
        <p:spPr>
          <a:xfrm>
            <a:off x="9466808" y="1083735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B9B0A8B-FF29-C10C-0CB0-4317BBAEB70A}"/>
              </a:ext>
            </a:extLst>
          </p:cNvPr>
          <p:cNvSpPr txBox="1"/>
          <p:nvPr/>
        </p:nvSpPr>
        <p:spPr>
          <a:xfrm>
            <a:off x="9461183" y="1546698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6F14C72-EAF3-8DDF-9245-0A93355C3589}"/>
              </a:ext>
            </a:extLst>
          </p:cNvPr>
          <p:cNvSpPr txBox="1"/>
          <p:nvPr/>
        </p:nvSpPr>
        <p:spPr>
          <a:xfrm>
            <a:off x="9475470" y="2127684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21D65E1-8F47-6A47-387F-E71E20771C99}"/>
              </a:ext>
            </a:extLst>
          </p:cNvPr>
          <p:cNvSpPr txBox="1"/>
          <p:nvPr/>
        </p:nvSpPr>
        <p:spPr>
          <a:xfrm>
            <a:off x="9502140" y="2705586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C5D2C74-F52A-95AE-4D9D-D7B75731E01C}"/>
              </a:ext>
            </a:extLst>
          </p:cNvPr>
          <p:cNvSpPr txBox="1"/>
          <p:nvPr/>
        </p:nvSpPr>
        <p:spPr>
          <a:xfrm>
            <a:off x="9502140" y="3203774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CFC745A-A2E2-0DED-0889-93683C4E0DF0}"/>
              </a:ext>
            </a:extLst>
          </p:cNvPr>
          <p:cNvSpPr txBox="1"/>
          <p:nvPr/>
        </p:nvSpPr>
        <p:spPr>
          <a:xfrm>
            <a:off x="9475470" y="385240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19F3168-BFFC-8188-5AB2-62D0A0D4E6ED}"/>
              </a:ext>
            </a:extLst>
          </p:cNvPr>
          <p:cNvSpPr txBox="1"/>
          <p:nvPr/>
        </p:nvSpPr>
        <p:spPr>
          <a:xfrm>
            <a:off x="9475470" y="4470104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51B2026-B85F-F490-5A5C-F5653235B818}"/>
              </a:ext>
            </a:extLst>
          </p:cNvPr>
          <p:cNvSpPr txBox="1"/>
          <p:nvPr/>
        </p:nvSpPr>
        <p:spPr>
          <a:xfrm>
            <a:off x="9502140" y="5032155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E9C5FE3-726C-6B6E-FA27-19E091F78162}"/>
              </a:ext>
            </a:extLst>
          </p:cNvPr>
          <p:cNvSpPr txBox="1"/>
          <p:nvPr/>
        </p:nvSpPr>
        <p:spPr>
          <a:xfrm>
            <a:off x="9509761" y="5541637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11E7A9C-ABB1-4E89-A6D9-8988F2B83C7F}"/>
              </a:ext>
            </a:extLst>
          </p:cNvPr>
          <p:cNvSpPr txBox="1"/>
          <p:nvPr/>
        </p:nvSpPr>
        <p:spPr>
          <a:xfrm>
            <a:off x="9509761" y="600653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B1715DD-1A07-1651-5DCD-160F9AB78615}"/>
              </a:ext>
            </a:extLst>
          </p:cNvPr>
          <p:cNvSpPr txBox="1"/>
          <p:nvPr/>
        </p:nvSpPr>
        <p:spPr>
          <a:xfrm>
            <a:off x="11085016" y="1048613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936D638-6317-AD95-1A36-CA9085DB111C}"/>
              </a:ext>
            </a:extLst>
          </p:cNvPr>
          <p:cNvSpPr txBox="1"/>
          <p:nvPr/>
        </p:nvSpPr>
        <p:spPr>
          <a:xfrm>
            <a:off x="11106150" y="1513869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A1C615B-706F-DEB8-C59E-EAAAFBB82891}"/>
              </a:ext>
            </a:extLst>
          </p:cNvPr>
          <p:cNvSpPr txBox="1"/>
          <p:nvPr/>
        </p:nvSpPr>
        <p:spPr>
          <a:xfrm>
            <a:off x="11106150" y="2130226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47086C9-3364-6F09-4F0B-2869DB4DAAC2}"/>
              </a:ext>
            </a:extLst>
          </p:cNvPr>
          <p:cNvSpPr txBox="1"/>
          <p:nvPr/>
        </p:nvSpPr>
        <p:spPr>
          <a:xfrm>
            <a:off x="11106150" y="2663926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44E6A66-EA9B-1336-34B2-B288F7BD2BFD}"/>
              </a:ext>
            </a:extLst>
          </p:cNvPr>
          <p:cNvSpPr txBox="1"/>
          <p:nvPr/>
        </p:nvSpPr>
        <p:spPr>
          <a:xfrm>
            <a:off x="11139577" y="3215691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99BDC0E-772F-BB0E-59FE-943E971B17B3}"/>
              </a:ext>
            </a:extLst>
          </p:cNvPr>
          <p:cNvSpPr txBox="1"/>
          <p:nvPr/>
        </p:nvSpPr>
        <p:spPr>
          <a:xfrm>
            <a:off x="11139577" y="390049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083B707-0F60-2C49-C0D0-65CAC0425ED0}"/>
              </a:ext>
            </a:extLst>
          </p:cNvPr>
          <p:cNvSpPr txBox="1"/>
          <p:nvPr/>
        </p:nvSpPr>
        <p:spPr>
          <a:xfrm>
            <a:off x="11139577" y="449064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144F8E2-66F2-3700-D011-DED214AA381F}"/>
              </a:ext>
            </a:extLst>
          </p:cNvPr>
          <p:cNvSpPr txBox="1"/>
          <p:nvPr/>
        </p:nvSpPr>
        <p:spPr>
          <a:xfrm>
            <a:off x="11139577" y="505125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3486891-F4F7-ED5A-F17E-ACADBB66CA7F}"/>
              </a:ext>
            </a:extLst>
          </p:cNvPr>
          <p:cNvSpPr txBox="1"/>
          <p:nvPr/>
        </p:nvSpPr>
        <p:spPr>
          <a:xfrm>
            <a:off x="11161397" y="5576759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8014426-DFA0-75CC-3C20-DF036AAD170C}"/>
              </a:ext>
            </a:extLst>
          </p:cNvPr>
          <p:cNvSpPr txBox="1"/>
          <p:nvPr/>
        </p:nvSpPr>
        <p:spPr>
          <a:xfrm>
            <a:off x="11188067" y="5999092"/>
            <a:ext cx="38100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64D6B52-6163-8E65-FB84-EAC7CB3E81AE}"/>
              </a:ext>
            </a:extLst>
          </p:cNvPr>
          <p:cNvSpPr txBox="1"/>
          <p:nvPr/>
        </p:nvSpPr>
        <p:spPr>
          <a:xfrm>
            <a:off x="10649063" y="586936"/>
            <a:ext cx="1257074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5.000 AZN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6663D83-B4AF-3CD6-2953-9E1B7AA5F019}"/>
              </a:ext>
            </a:extLst>
          </p:cNvPr>
          <p:cNvSpPr txBox="1"/>
          <p:nvPr/>
        </p:nvSpPr>
        <p:spPr>
          <a:xfrm>
            <a:off x="9034448" y="608599"/>
            <a:ext cx="1316386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10.000 AZN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757364B-80DB-1AD2-8ABF-4F69BD5FF826}"/>
              </a:ext>
            </a:extLst>
          </p:cNvPr>
          <p:cNvSpPr txBox="1"/>
          <p:nvPr/>
        </p:nvSpPr>
        <p:spPr>
          <a:xfrm flipH="1">
            <a:off x="6469267" y="602559"/>
            <a:ext cx="3032873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15.000 AZN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4F9848E-40AB-0A53-676E-7C8C6F32A013}"/>
              </a:ext>
            </a:extLst>
          </p:cNvPr>
          <p:cNvSpPr txBox="1"/>
          <p:nvPr/>
        </p:nvSpPr>
        <p:spPr>
          <a:xfrm>
            <a:off x="5722734" y="572038"/>
            <a:ext cx="1388522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20.000 AZN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9CC1B2-55BF-06CF-74C4-EF01F5E162BD}"/>
              </a:ext>
            </a:extLst>
          </p:cNvPr>
          <p:cNvSpPr txBox="1"/>
          <p:nvPr/>
        </p:nvSpPr>
        <p:spPr>
          <a:xfrm>
            <a:off x="4114055" y="590167"/>
            <a:ext cx="1388522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25.000 AZN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4830205-C0B8-FFDF-06D3-9E1506523B55}"/>
              </a:ext>
            </a:extLst>
          </p:cNvPr>
          <p:cNvSpPr txBox="1"/>
          <p:nvPr/>
        </p:nvSpPr>
        <p:spPr>
          <a:xfrm>
            <a:off x="6255068" y="5834727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7B02BEB-F711-8099-369E-F14DE5B28F65}"/>
              </a:ext>
            </a:extLst>
          </p:cNvPr>
          <p:cNvSpPr txBox="1"/>
          <p:nvPr/>
        </p:nvSpPr>
        <p:spPr>
          <a:xfrm>
            <a:off x="6244590" y="6239972"/>
            <a:ext cx="128778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14F285B-E20D-3D54-86F2-460CFB5BEA08}"/>
              </a:ext>
            </a:extLst>
          </p:cNvPr>
          <p:cNvSpPr txBox="1"/>
          <p:nvPr/>
        </p:nvSpPr>
        <p:spPr>
          <a:xfrm>
            <a:off x="7910423" y="6308914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8137243-FCD0-AE51-A760-02C0C468F638}"/>
              </a:ext>
            </a:extLst>
          </p:cNvPr>
          <p:cNvSpPr txBox="1"/>
          <p:nvPr/>
        </p:nvSpPr>
        <p:spPr>
          <a:xfrm>
            <a:off x="4750028" y="624101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5D27207-ACCD-3761-FAE7-1BF4F610DC12}"/>
              </a:ext>
            </a:extLst>
          </p:cNvPr>
          <p:cNvSpPr txBox="1"/>
          <p:nvPr/>
        </p:nvSpPr>
        <p:spPr>
          <a:xfrm>
            <a:off x="4759032" y="5879175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F46B4A3-B9F8-31A6-9DC3-99E0D8F9DE50}"/>
              </a:ext>
            </a:extLst>
          </p:cNvPr>
          <p:cNvSpPr txBox="1"/>
          <p:nvPr/>
        </p:nvSpPr>
        <p:spPr>
          <a:xfrm>
            <a:off x="9509761" y="6342711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8CA11F7-6C27-8C8A-7DEA-9891C082B55D}"/>
              </a:ext>
            </a:extLst>
          </p:cNvPr>
          <p:cNvSpPr txBox="1"/>
          <p:nvPr/>
        </p:nvSpPr>
        <p:spPr>
          <a:xfrm>
            <a:off x="11188067" y="6309954"/>
            <a:ext cx="38100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</p:spTree>
    <p:extLst>
      <p:ext uri="{BB962C8B-B14F-4D97-AF65-F5344CB8AC3E}">
        <p14:creationId xmlns:p14="http://schemas.microsoft.com/office/powerpoint/2010/main" val="8194799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32D9F6-8041-26B8-29A0-6D9D48314BC5}"/>
              </a:ext>
            </a:extLst>
          </p:cNvPr>
          <p:cNvSpPr txBox="1"/>
          <p:nvPr/>
        </p:nvSpPr>
        <p:spPr>
          <a:xfrm>
            <a:off x="9034448" y="530556"/>
            <a:ext cx="1316386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10.000 AZN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8B40DB-54BA-77E4-F0D6-9977B9A066AE}"/>
              </a:ext>
            </a:extLst>
          </p:cNvPr>
          <p:cNvSpPr txBox="1"/>
          <p:nvPr/>
        </p:nvSpPr>
        <p:spPr>
          <a:xfrm>
            <a:off x="10702403" y="543335"/>
            <a:ext cx="1257074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5.000 AZN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0B519E-57C0-3538-BB3B-74E5DB634A9A}"/>
              </a:ext>
            </a:extLst>
          </p:cNvPr>
          <p:cNvSpPr txBox="1"/>
          <p:nvPr/>
        </p:nvSpPr>
        <p:spPr>
          <a:xfrm>
            <a:off x="7396149" y="530556"/>
            <a:ext cx="1316387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15.000 AZN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1007F6-55A6-0FE8-1571-2786D72FE6DE}"/>
              </a:ext>
            </a:extLst>
          </p:cNvPr>
          <p:cNvSpPr txBox="1"/>
          <p:nvPr/>
        </p:nvSpPr>
        <p:spPr>
          <a:xfrm>
            <a:off x="5706955" y="543335"/>
            <a:ext cx="1388522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20.000 AZN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66709-C59C-C992-B81D-37DC82CA9006}"/>
              </a:ext>
            </a:extLst>
          </p:cNvPr>
          <p:cNvSpPr txBox="1"/>
          <p:nvPr/>
        </p:nvSpPr>
        <p:spPr>
          <a:xfrm>
            <a:off x="4101591" y="530556"/>
            <a:ext cx="1388522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25.000 AZN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0021F3-D428-F394-9535-AF9CCA8E2C42}"/>
              </a:ext>
            </a:extLst>
          </p:cNvPr>
          <p:cNvSpPr txBox="1"/>
          <p:nvPr/>
        </p:nvSpPr>
        <p:spPr>
          <a:xfrm>
            <a:off x="4674870" y="1153385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A2E3C-BCB7-1C37-0605-BB3BCC72F031}"/>
              </a:ext>
            </a:extLst>
          </p:cNvPr>
          <p:cNvSpPr txBox="1"/>
          <p:nvPr/>
        </p:nvSpPr>
        <p:spPr>
          <a:xfrm>
            <a:off x="4674870" y="1648261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F13E6D-880A-3917-B9DE-598F961FEE7E}"/>
              </a:ext>
            </a:extLst>
          </p:cNvPr>
          <p:cNvSpPr txBox="1"/>
          <p:nvPr/>
        </p:nvSpPr>
        <p:spPr>
          <a:xfrm>
            <a:off x="4674870" y="215352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B5902E-EB11-8115-119C-2F3DEFA992A3}"/>
              </a:ext>
            </a:extLst>
          </p:cNvPr>
          <p:cNvSpPr txBox="1"/>
          <p:nvPr/>
        </p:nvSpPr>
        <p:spPr>
          <a:xfrm>
            <a:off x="4674870" y="2658783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6CB63A-47DC-A81E-283F-7417BD1AC0B1}"/>
              </a:ext>
            </a:extLst>
          </p:cNvPr>
          <p:cNvSpPr txBox="1"/>
          <p:nvPr/>
        </p:nvSpPr>
        <p:spPr>
          <a:xfrm>
            <a:off x="4674870" y="331470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4FFF33-7F8F-C41C-0D2A-EC0AA6BCAB35}"/>
              </a:ext>
            </a:extLst>
          </p:cNvPr>
          <p:cNvSpPr txBox="1"/>
          <p:nvPr/>
        </p:nvSpPr>
        <p:spPr>
          <a:xfrm>
            <a:off x="4235782" y="3962997"/>
            <a:ext cx="11201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10 nəfər</a:t>
            </a:r>
            <a:endParaRPr lang="en-AZ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D89E48-EECC-E49D-D69E-A779A1BC14B8}"/>
              </a:ext>
            </a:extLst>
          </p:cNvPr>
          <p:cNvSpPr txBox="1"/>
          <p:nvPr/>
        </p:nvSpPr>
        <p:spPr>
          <a:xfrm>
            <a:off x="4578682" y="4462704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0CC7B1-F587-08C9-CC8C-34F30136867A}"/>
              </a:ext>
            </a:extLst>
          </p:cNvPr>
          <p:cNvSpPr txBox="1"/>
          <p:nvPr/>
        </p:nvSpPr>
        <p:spPr>
          <a:xfrm>
            <a:off x="4578682" y="4891547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B1F440-3141-250D-2A37-51A32F8E70B4}"/>
              </a:ext>
            </a:extLst>
          </p:cNvPr>
          <p:cNvSpPr txBox="1"/>
          <p:nvPr/>
        </p:nvSpPr>
        <p:spPr>
          <a:xfrm>
            <a:off x="4578682" y="5339819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CDD761-4E6A-FF8D-E86F-9A2C21B1A75D}"/>
              </a:ext>
            </a:extLst>
          </p:cNvPr>
          <p:cNvSpPr txBox="1"/>
          <p:nvPr/>
        </p:nvSpPr>
        <p:spPr>
          <a:xfrm>
            <a:off x="4578682" y="5779059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2D32E9-3C90-C3D4-68D8-C344F1C44136}"/>
              </a:ext>
            </a:extLst>
          </p:cNvPr>
          <p:cNvSpPr txBox="1"/>
          <p:nvPr/>
        </p:nvSpPr>
        <p:spPr>
          <a:xfrm>
            <a:off x="4578682" y="6273935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B3EC41-4372-10A1-D1AB-5D2A11B21896}"/>
              </a:ext>
            </a:extLst>
          </p:cNvPr>
          <p:cNvSpPr txBox="1"/>
          <p:nvPr/>
        </p:nvSpPr>
        <p:spPr>
          <a:xfrm>
            <a:off x="6184046" y="114767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5FBA390-0CB7-56CA-2FF2-64F139DE69EC}"/>
              </a:ext>
            </a:extLst>
          </p:cNvPr>
          <p:cNvSpPr txBox="1"/>
          <p:nvPr/>
        </p:nvSpPr>
        <p:spPr>
          <a:xfrm>
            <a:off x="6184046" y="1612926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06BFC2-7ED2-6B7B-C70A-58A1AC5CAAD3}"/>
              </a:ext>
            </a:extLst>
          </p:cNvPr>
          <p:cNvSpPr txBox="1"/>
          <p:nvPr/>
        </p:nvSpPr>
        <p:spPr>
          <a:xfrm>
            <a:off x="6149756" y="2118348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3C9370-85E4-5452-7E95-FD042DE84F95}"/>
              </a:ext>
            </a:extLst>
          </p:cNvPr>
          <p:cNvSpPr txBox="1"/>
          <p:nvPr/>
        </p:nvSpPr>
        <p:spPr>
          <a:xfrm>
            <a:off x="6149756" y="2607348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F77610-760C-5386-101B-A4A04DE55826}"/>
              </a:ext>
            </a:extLst>
          </p:cNvPr>
          <p:cNvSpPr txBox="1"/>
          <p:nvPr/>
        </p:nvSpPr>
        <p:spPr>
          <a:xfrm>
            <a:off x="6149756" y="331470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57DBCE-99B7-7C43-3AA3-776A0C789FF3}"/>
              </a:ext>
            </a:extLst>
          </p:cNvPr>
          <p:cNvSpPr txBox="1"/>
          <p:nvPr/>
        </p:nvSpPr>
        <p:spPr>
          <a:xfrm>
            <a:off x="7598910" y="3962997"/>
            <a:ext cx="11201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4 nəfər</a:t>
            </a:r>
            <a:endParaRPr lang="en-AZ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1E2ADC-94CF-DFF2-B228-9DD823C6A5F8}"/>
              </a:ext>
            </a:extLst>
          </p:cNvPr>
          <p:cNvSpPr txBox="1"/>
          <p:nvPr/>
        </p:nvSpPr>
        <p:spPr>
          <a:xfrm>
            <a:off x="6149756" y="4431295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DF7F32B-BF5A-C90E-3218-03BAE50A326A}"/>
              </a:ext>
            </a:extLst>
          </p:cNvPr>
          <p:cNvSpPr txBox="1"/>
          <p:nvPr/>
        </p:nvSpPr>
        <p:spPr>
          <a:xfrm>
            <a:off x="6145008" y="4869009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DF157F-76B8-3089-6E6C-5DB325F0F56A}"/>
              </a:ext>
            </a:extLst>
          </p:cNvPr>
          <p:cNvSpPr txBox="1"/>
          <p:nvPr/>
        </p:nvSpPr>
        <p:spPr>
          <a:xfrm>
            <a:off x="6145008" y="5356803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2AC0C8-CD43-5D33-6A9B-14E40CB864E1}"/>
              </a:ext>
            </a:extLst>
          </p:cNvPr>
          <p:cNvSpPr txBox="1"/>
          <p:nvPr/>
        </p:nvSpPr>
        <p:spPr>
          <a:xfrm>
            <a:off x="6141720" y="5851341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FD1F895-1C1A-0CE9-CC7A-C7C5660A18FC}"/>
              </a:ext>
            </a:extLst>
          </p:cNvPr>
          <p:cNvSpPr txBox="1"/>
          <p:nvPr/>
        </p:nvSpPr>
        <p:spPr>
          <a:xfrm>
            <a:off x="6149756" y="6289055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F14EE84-C219-7985-4C93-45E59086AC74}"/>
              </a:ext>
            </a:extLst>
          </p:cNvPr>
          <p:cNvSpPr txBox="1"/>
          <p:nvPr/>
        </p:nvSpPr>
        <p:spPr>
          <a:xfrm>
            <a:off x="7837172" y="114767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2D80616-014F-A616-4FDD-2B1698F52A2B}"/>
              </a:ext>
            </a:extLst>
          </p:cNvPr>
          <p:cNvSpPr txBox="1"/>
          <p:nvPr/>
        </p:nvSpPr>
        <p:spPr>
          <a:xfrm>
            <a:off x="7837172" y="1612926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F7E96E-9CFE-7910-96F0-59164E5E86B0}"/>
              </a:ext>
            </a:extLst>
          </p:cNvPr>
          <p:cNvSpPr txBox="1"/>
          <p:nvPr/>
        </p:nvSpPr>
        <p:spPr>
          <a:xfrm>
            <a:off x="7837172" y="214209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C35C006-64AB-B23C-F28B-8D7C77D40B3C}"/>
              </a:ext>
            </a:extLst>
          </p:cNvPr>
          <p:cNvSpPr txBox="1"/>
          <p:nvPr/>
        </p:nvSpPr>
        <p:spPr>
          <a:xfrm>
            <a:off x="7837172" y="2671258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D1D7EAF-AEC7-9692-CE23-1C380E38BA2D}"/>
              </a:ext>
            </a:extLst>
          </p:cNvPr>
          <p:cNvSpPr txBox="1"/>
          <p:nvPr/>
        </p:nvSpPr>
        <p:spPr>
          <a:xfrm>
            <a:off x="7837172" y="331470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EF58F78-65EC-1346-9047-8192B4CAEDC1}"/>
              </a:ext>
            </a:extLst>
          </p:cNvPr>
          <p:cNvSpPr txBox="1"/>
          <p:nvPr/>
        </p:nvSpPr>
        <p:spPr>
          <a:xfrm>
            <a:off x="5902106" y="3964923"/>
            <a:ext cx="11201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6 nəfər</a:t>
            </a:r>
            <a:endParaRPr lang="en-AZ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D9FA4B5-722E-182E-5407-B0081A49D609}"/>
              </a:ext>
            </a:extLst>
          </p:cNvPr>
          <p:cNvSpPr txBox="1"/>
          <p:nvPr/>
        </p:nvSpPr>
        <p:spPr>
          <a:xfrm>
            <a:off x="7837172" y="4450889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BACF472-FC2D-A4AF-A269-CCEB6027FB4B}"/>
              </a:ext>
            </a:extLst>
          </p:cNvPr>
          <p:cNvSpPr txBox="1"/>
          <p:nvPr/>
        </p:nvSpPr>
        <p:spPr>
          <a:xfrm>
            <a:off x="7846418" y="6236593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CAF70A7-B8F2-D200-9E3F-A678EE51F5F3}"/>
              </a:ext>
            </a:extLst>
          </p:cNvPr>
          <p:cNvSpPr txBox="1"/>
          <p:nvPr/>
        </p:nvSpPr>
        <p:spPr>
          <a:xfrm>
            <a:off x="7837172" y="490433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C9E4E70-E05C-B943-0CB2-720B5FF7B34C}"/>
              </a:ext>
            </a:extLst>
          </p:cNvPr>
          <p:cNvSpPr txBox="1"/>
          <p:nvPr/>
        </p:nvSpPr>
        <p:spPr>
          <a:xfrm>
            <a:off x="7827926" y="5406309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7689C06-FF23-B30F-A5B7-4A44F1F082AC}"/>
              </a:ext>
            </a:extLst>
          </p:cNvPr>
          <p:cNvSpPr txBox="1"/>
          <p:nvPr/>
        </p:nvSpPr>
        <p:spPr>
          <a:xfrm>
            <a:off x="7837172" y="5868544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8E485CB-59A4-E85F-276C-5CCCBE75F0A8}"/>
              </a:ext>
            </a:extLst>
          </p:cNvPr>
          <p:cNvSpPr txBox="1"/>
          <p:nvPr/>
        </p:nvSpPr>
        <p:spPr>
          <a:xfrm>
            <a:off x="9475471" y="114767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6176B9F-3E8E-A10A-52AF-BBD1FE441CFA}"/>
              </a:ext>
            </a:extLst>
          </p:cNvPr>
          <p:cNvSpPr txBox="1"/>
          <p:nvPr/>
        </p:nvSpPr>
        <p:spPr>
          <a:xfrm>
            <a:off x="9475471" y="1612926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8AC47E-B38D-48A0-EA45-781C74EBA6AA}"/>
              </a:ext>
            </a:extLst>
          </p:cNvPr>
          <p:cNvSpPr txBox="1"/>
          <p:nvPr/>
        </p:nvSpPr>
        <p:spPr>
          <a:xfrm>
            <a:off x="9475471" y="207818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1DFE182-8DA2-1EC6-A73D-C2B326728B08}"/>
              </a:ext>
            </a:extLst>
          </p:cNvPr>
          <p:cNvSpPr txBox="1"/>
          <p:nvPr/>
        </p:nvSpPr>
        <p:spPr>
          <a:xfrm>
            <a:off x="9435189" y="2620728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94DB34B-624F-375B-BF5D-9585C5E8592D}"/>
              </a:ext>
            </a:extLst>
          </p:cNvPr>
          <p:cNvSpPr txBox="1"/>
          <p:nvPr/>
        </p:nvSpPr>
        <p:spPr>
          <a:xfrm>
            <a:off x="9435189" y="3299251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5BEF3F6-0BC7-5048-334F-171E410FA484}"/>
              </a:ext>
            </a:extLst>
          </p:cNvPr>
          <p:cNvSpPr txBox="1"/>
          <p:nvPr/>
        </p:nvSpPr>
        <p:spPr>
          <a:xfrm>
            <a:off x="9230694" y="3927776"/>
            <a:ext cx="11201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2 nəfər</a:t>
            </a:r>
            <a:endParaRPr lang="en-AZ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AC8476-C31C-6FC7-DD80-04581E55206A}"/>
              </a:ext>
            </a:extLst>
          </p:cNvPr>
          <p:cNvSpPr txBox="1"/>
          <p:nvPr/>
        </p:nvSpPr>
        <p:spPr>
          <a:xfrm>
            <a:off x="9435189" y="4462704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F07B6A-90C2-C535-61A6-916A114FF2EB}"/>
              </a:ext>
            </a:extLst>
          </p:cNvPr>
          <p:cNvSpPr txBox="1"/>
          <p:nvPr/>
        </p:nvSpPr>
        <p:spPr>
          <a:xfrm>
            <a:off x="9435189" y="490433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8CD5E5B-D76E-30A8-58E2-4945EE309B12}"/>
              </a:ext>
            </a:extLst>
          </p:cNvPr>
          <p:cNvSpPr txBox="1"/>
          <p:nvPr/>
        </p:nvSpPr>
        <p:spPr>
          <a:xfrm>
            <a:off x="9435189" y="5334265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D37349F-3309-20AB-3214-691AEF574F34}"/>
              </a:ext>
            </a:extLst>
          </p:cNvPr>
          <p:cNvSpPr txBox="1"/>
          <p:nvPr/>
        </p:nvSpPr>
        <p:spPr>
          <a:xfrm>
            <a:off x="9435189" y="5822059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B5A9DF9-0C46-898D-4BF2-BF2D4E8E4824}"/>
              </a:ext>
            </a:extLst>
          </p:cNvPr>
          <p:cNvSpPr txBox="1"/>
          <p:nvPr/>
        </p:nvSpPr>
        <p:spPr>
          <a:xfrm>
            <a:off x="9435189" y="6273935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E4B3BEA-6714-BF44-B0A2-EF94B66A26D7}"/>
              </a:ext>
            </a:extLst>
          </p:cNvPr>
          <p:cNvSpPr txBox="1"/>
          <p:nvPr/>
        </p:nvSpPr>
        <p:spPr>
          <a:xfrm>
            <a:off x="11113770" y="1141955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693FAD0-D0E1-48D8-29FF-2B03BAE14FDB}"/>
              </a:ext>
            </a:extLst>
          </p:cNvPr>
          <p:cNvSpPr txBox="1"/>
          <p:nvPr/>
        </p:nvSpPr>
        <p:spPr>
          <a:xfrm>
            <a:off x="11113770" y="1602855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89C279E-4F1B-6525-91BA-2AA0FDFF2918}"/>
              </a:ext>
            </a:extLst>
          </p:cNvPr>
          <p:cNvSpPr txBox="1"/>
          <p:nvPr/>
        </p:nvSpPr>
        <p:spPr>
          <a:xfrm>
            <a:off x="11090911" y="207818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7B3F703-CFF0-374C-4E10-4F3CE8F551FD}"/>
              </a:ext>
            </a:extLst>
          </p:cNvPr>
          <p:cNvSpPr txBox="1"/>
          <p:nvPr/>
        </p:nvSpPr>
        <p:spPr>
          <a:xfrm>
            <a:off x="11111176" y="2671258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B7D9508-0744-1F95-2072-381028928A11}"/>
              </a:ext>
            </a:extLst>
          </p:cNvPr>
          <p:cNvSpPr txBox="1"/>
          <p:nvPr/>
        </p:nvSpPr>
        <p:spPr>
          <a:xfrm>
            <a:off x="11099747" y="3264334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2335E00-9D06-7E6D-6D7B-0AF1D71C3C79}"/>
              </a:ext>
            </a:extLst>
          </p:cNvPr>
          <p:cNvSpPr txBox="1"/>
          <p:nvPr/>
        </p:nvSpPr>
        <p:spPr>
          <a:xfrm>
            <a:off x="10839337" y="3933276"/>
            <a:ext cx="11201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1 nəfər</a:t>
            </a:r>
            <a:endParaRPr lang="en-AZ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CE11FE0-E9FD-BB99-ABAB-ECE360F0DB99}"/>
              </a:ext>
            </a:extLst>
          </p:cNvPr>
          <p:cNvSpPr txBox="1"/>
          <p:nvPr/>
        </p:nvSpPr>
        <p:spPr>
          <a:xfrm>
            <a:off x="11111176" y="4431295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8E89AEE-C5DC-FFB8-6518-0FA674CB69B6}"/>
              </a:ext>
            </a:extLst>
          </p:cNvPr>
          <p:cNvSpPr txBox="1"/>
          <p:nvPr/>
        </p:nvSpPr>
        <p:spPr>
          <a:xfrm>
            <a:off x="11095662" y="4950556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207A541-04EB-D50B-C4D7-F10DC155D374}"/>
              </a:ext>
            </a:extLst>
          </p:cNvPr>
          <p:cNvSpPr txBox="1"/>
          <p:nvPr/>
        </p:nvSpPr>
        <p:spPr>
          <a:xfrm>
            <a:off x="11099747" y="5403288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5DBD6CB-B45F-DC62-31C6-16E51FC5B423}"/>
              </a:ext>
            </a:extLst>
          </p:cNvPr>
          <p:cNvSpPr txBox="1"/>
          <p:nvPr/>
        </p:nvSpPr>
        <p:spPr>
          <a:xfrm>
            <a:off x="11055243" y="5872401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58E1DED-6B2D-E503-3DF2-3084208B9CDC}"/>
              </a:ext>
            </a:extLst>
          </p:cNvPr>
          <p:cNvSpPr txBox="1"/>
          <p:nvPr/>
        </p:nvSpPr>
        <p:spPr>
          <a:xfrm>
            <a:off x="11090911" y="6244315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</p:spTree>
    <p:extLst>
      <p:ext uri="{BB962C8B-B14F-4D97-AF65-F5344CB8AC3E}">
        <p14:creationId xmlns:p14="http://schemas.microsoft.com/office/powerpoint/2010/main" val="17117483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321F14-76B3-E573-E4FA-EEEF66D8778E}"/>
              </a:ext>
            </a:extLst>
          </p:cNvPr>
          <p:cNvSpPr txBox="1"/>
          <p:nvPr/>
        </p:nvSpPr>
        <p:spPr>
          <a:xfrm>
            <a:off x="7468537" y="530556"/>
            <a:ext cx="1316387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15.000 AZN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E2F3B4-2FA5-AF38-EE8B-E74D6576CA67}"/>
              </a:ext>
            </a:extLst>
          </p:cNvPr>
          <p:cNvSpPr txBox="1"/>
          <p:nvPr/>
        </p:nvSpPr>
        <p:spPr>
          <a:xfrm>
            <a:off x="9003968" y="530556"/>
            <a:ext cx="1316386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10.000 AZN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CA10E8-EBBD-299F-F7BB-8D153D7A0134}"/>
              </a:ext>
            </a:extLst>
          </p:cNvPr>
          <p:cNvSpPr txBox="1"/>
          <p:nvPr/>
        </p:nvSpPr>
        <p:spPr>
          <a:xfrm>
            <a:off x="10713833" y="530556"/>
            <a:ext cx="1257074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5.000 AZN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D3AAA6-F829-624B-57FE-A9AE184E577F}"/>
              </a:ext>
            </a:extLst>
          </p:cNvPr>
          <p:cNvSpPr txBox="1"/>
          <p:nvPr/>
        </p:nvSpPr>
        <p:spPr>
          <a:xfrm>
            <a:off x="5641769" y="530556"/>
            <a:ext cx="1388522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20.000 AZN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F2D1ED-5CEA-29B8-15B8-E750EEA40857}"/>
              </a:ext>
            </a:extLst>
          </p:cNvPr>
          <p:cNvSpPr txBox="1"/>
          <p:nvPr/>
        </p:nvSpPr>
        <p:spPr>
          <a:xfrm>
            <a:off x="4092575" y="530556"/>
            <a:ext cx="1388522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Z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25.000 AZN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209BA4-AE3C-D133-E41E-90C42337B9E9}"/>
              </a:ext>
            </a:extLst>
          </p:cNvPr>
          <p:cNvSpPr txBox="1"/>
          <p:nvPr/>
        </p:nvSpPr>
        <p:spPr>
          <a:xfrm flipH="1">
            <a:off x="4674870" y="2220024"/>
            <a:ext cx="790822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7A557-51DA-0449-4854-AAD953652625}"/>
              </a:ext>
            </a:extLst>
          </p:cNvPr>
          <p:cNvSpPr txBox="1"/>
          <p:nvPr/>
        </p:nvSpPr>
        <p:spPr>
          <a:xfrm>
            <a:off x="4674870" y="1039348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30F961-EB67-4DA2-2865-C2B5D01B6D59}"/>
              </a:ext>
            </a:extLst>
          </p:cNvPr>
          <p:cNvSpPr txBox="1"/>
          <p:nvPr/>
        </p:nvSpPr>
        <p:spPr>
          <a:xfrm>
            <a:off x="4674870" y="164384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E8D32C-7D24-7649-DC53-186B3EFF0525}"/>
              </a:ext>
            </a:extLst>
          </p:cNvPr>
          <p:cNvSpPr txBox="1"/>
          <p:nvPr/>
        </p:nvSpPr>
        <p:spPr>
          <a:xfrm>
            <a:off x="4635941" y="2720866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413275-7836-3969-304E-115D3981C3BA}"/>
              </a:ext>
            </a:extLst>
          </p:cNvPr>
          <p:cNvSpPr txBox="1"/>
          <p:nvPr/>
        </p:nvSpPr>
        <p:spPr>
          <a:xfrm>
            <a:off x="4617720" y="324522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E33261-3795-8C72-0D82-6767E70D1EEA}"/>
              </a:ext>
            </a:extLst>
          </p:cNvPr>
          <p:cNvSpPr txBox="1"/>
          <p:nvPr/>
        </p:nvSpPr>
        <p:spPr>
          <a:xfrm>
            <a:off x="4635941" y="382620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9F6313-F1C5-B44C-D309-9E99807ACF1A}"/>
              </a:ext>
            </a:extLst>
          </p:cNvPr>
          <p:cNvSpPr txBox="1"/>
          <p:nvPr/>
        </p:nvSpPr>
        <p:spPr>
          <a:xfrm>
            <a:off x="4635941" y="443797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AB5DB1-ECE4-F0AD-7733-BE5A477E90A3}"/>
              </a:ext>
            </a:extLst>
          </p:cNvPr>
          <p:cNvSpPr txBox="1"/>
          <p:nvPr/>
        </p:nvSpPr>
        <p:spPr>
          <a:xfrm>
            <a:off x="4635941" y="4934976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1</a:t>
            </a:r>
            <a:endParaRPr lang="en-AZ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D34A68-D548-E94B-36A6-A06DD090D8F8}"/>
              </a:ext>
            </a:extLst>
          </p:cNvPr>
          <p:cNvSpPr txBox="1"/>
          <p:nvPr/>
        </p:nvSpPr>
        <p:spPr>
          <a:xfrm>
            <a:off x="6118860" y="1039348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176D19-4ED5-BC8F-52BD-1FE5256E6F48}"/>
              </a:ext>
            </a:extLst>
          </p:cNvPr>
          <p:cNvSpPr txBox="1"/>
          <p:nvPr/>
        </p:nvSpPr>
        <p:spPr>
          <a:xfrm>
            <a:off x="6118860" y="271671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D3B7CB-4844-A824-B7FF-260359384A3C}"/>
              </a:ext>
            </a:extLst>
          </p:cNvPr>
          <p:cNvSpPr txBox="1"/>
          <p:nvPr/>
        </p:nvSpPr>
        <p:spPr>
          <a:xfrm flipH="1">
            <a:off x="6123499" y="1627608"/>
            <a:ext cx="790822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291070-BB4C-5E5F-C239-6BC8E0319719}"/>
              </a:ext>
            </a:extLst>
          </p:cNvPr>
          <p:cNvSpPr txBox="1"/>
          <p:nvPr/>
        </p:nvSpPr>
        <p:spPr>
          <a:xfrm flipH="1">
            <a:off x="6118860" y="2215868"/>
            <a:ext cx="790822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FD5BA3-8CE4-FA48-8CC2-E65B13BEADF4}"/>
              </a:ext>
            </a:extLst>
          </p:cNvPr>
          <p:cNvSpPr txBox="1"/>
          <p:nvPr/>
        </p:nvSpPr>
        <p:spPr>
          <a:xfrm>
            <a:off x="6079931" y="3820494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4458BC-14E2-B7B7-89D5-C7685B01667B}"/>
              </a:ext>
            </a:extLst>
          </p:cNvPr>
          <p:cNvSpPr txBox="1"/>
          <p:nvPr/>
        </p:nvSpPr>
        <p:spPr>
          <a:xfrm flipH="1">
            <a:off x="6118860" y="3229778"/>
            <a:ext cx="790822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61036C-2DBA-4C6F-BA15-77E66C519D9B}"/>
              </a:ext>
            </a:extLst>
          </p:cNvPr>
          <p:cNvSpPr txBox="1"/>
          <p:nvPr/>
        </p:nvSpPr>
        <p:spPr>
          <a:xfrm>
            <a:off x="6096000" y="444434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0DAFEF-2508-8A03-FE2F-85A142E9FE8B}"/>
              </a:ext>
            </a:extLst>
          </p:cNvPr>
          <p:cNvSpPr txBox="1"/>
          <p:nvPr/>
        </p:nvSpPr>
        <p:spPr>
          <a:xfrm>
            <a:off x="6118860" y="4922470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3</a:t>
            </a:r>
            <a:endParaRPr lang="en-AZ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848E74-68B5-0DA4-3C3A-836E219C7F36}"/>
              </a:ext>
            </a:extLst>
          </p:cNvPr>
          <p:cNvSpPr txBox="1"/>
          <p:nvPr/>
        </p:nvSpPr>
        <p:spPr>
          <a:xfrm>
            <a:off x="7909560" y="100376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4EB511F-D085-7528-ED54-4A7CD186E748}"/>
              </a:ext>
            </a:extLst>
          </p:cNvPr>
          <p:cNvSpPr txBox="1"/>
          <p:nvPr/>
        </p:nvSpPr>
        <p:spPr>
          <a:xfrm flipH="1">
            <a:off x="11160319" y="4399969"/>
            <a:ext cx="790822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8A8F8A-0E26-B289-CCC0-426309C618DA}"/>
              </a:ext>
            </a:extLst>
          </p:cNvPr>
          <p:cNvSpPr txBox="1"/>
          <p:nvPr/>
        </p:nvSpPr>
        <p:spPr>
          <a:xfrm>
            <a:off x="7909560" y="2182348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0DEF5C-6F72-D095-9769-8E14A9A0E2BA}"/>
              </a:ext>
            </a:extLst>
          </p:cNvPr>
          <p:cNvSpPr txBox="1"/>
          <p:nvPr/>
        </p:nvSpPr>
        <p:spPr>
          <a:xfrm>
            <a:off x="7909560" y="2681124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673C21D-AAED-2B5D-4405-7B0C94D7BC86}"/>
              </a:ext>
            </a:extLst>
          </p:cNvPr>
          <p:cNvSpPr txBox="1"/>
          <p:nvPr/>
        </p:nvSpPr>
        <p:spPr>
          <a:xfrm>
            <a:off x="7914199" y="324522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566591B-75A6-9044-29FC-681479949650}"/>
              </a:ext>
            </a:extLst>
          </p:cNvPr>
          <p:cNvSpPr txBox="1"/>
          <p:nvPr/>
        </p:nvSpPr>
        <p:spPr>
          <a:xfrm>
            <a:off x="7898130" y="3888105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82D2AAC-5720-C867-A01D-4118DC2D5309}"/>
              </a:ext>
            </a:extLst>
          </p:cNvPr>
          <p:cNvSpPr txBox="1"/>
          <p:nvPr/>
        </p:nvSpPr>
        <p:spPr>
          <a:xfrm>
            <a:off x="7898130" y="442759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1C4C58C-F051-37F6-7531-3EC1BF7E7661}"/>
              </a:ext>
            </a:extLst>
          </p:cNvPr>
          <p:cNvSpPr txBox="1"/>
          <p:nvPr/>
        </p:nvSpPr>
        <p:spPr>
          <a:xfrm>
            <a:off x="7879080" y="4923546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5</a:t>
            </a:r>
            <a:endParaRPr lang="en-AZ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40ECB2-3E21-9303-C028-93316298FD5A}"/>
              </a:ext>
            </a:extLst>
          </p:cNvPr>
          <p:cNvSpPr txBox="1"/>
          <p:nvPr/>
        </p:nvSpPr>
        <p:spPr>
          <a:xfrm>
            <a:off x="9483090" y="1003762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A327D90-5659-BB6D-5A22-EC3CEDD2886A}"/>
              </a:ext>
            </a:extLst>
          </p:cNvPr>
          <p:cNvSpPr txBox="1"/>
          <p:nvPr/>
        </p:nvSpPr>
        <p:spPr>
          <a:xfrm flipH="1">
            <a:off x="9444991" y="1597596"/>
            <a:ext cx="790822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9FFB4A8-213B-6A47-4D6B-CA3A5EE5FD05}"/>
              </a:ext>
            </a:extLst>
          </p:cNvPr>
          <p:cNvSpPr txBox="1"/>
          <p:nvPr/>
        </p:nvSpPr>
        <p:spPr>
          <a:xfrm>
            <a:off x="9444991" y="2215868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FF40B51-0094-C6B8-C5AA-5389C2F6D42F}"/>
              </a:ext>
            </a:extLst>
          </p:cNvPr>
          <p:cNvSpPr txBox="1"/>
          <p:nvPr/>
        </p:nvSpPr>
        <p:spPr>
          <a:xfrm flipH="1">
            <a:off x="9463212" y="2716710"/>
            <a:ext cx="790822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5B00F58-3394-458B-B731-F2C6F5F60381}"/>
              </a:ext>
            </a:extLst>
          </p:cNvPr>
          <p:cNvSpPr txBox="1"/>
          <p:nvPr/>
        </p:nvSpPr>
        <p:spPr>
          <a:xfrm flipH="1">
            <a:off x="7909560" y="1578858"/>
            <a:ext cx="790822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A9871D3-F387-3149-EC22-A5D5F6B2415D}"/>
              </a:ext>
            </a:extLst>
          </p:cNvPr>
          <p:cNvSpPr txBox="1"/>
          <p:nvPr/>
        </p:nvSpPr>
        <p:spPr>
          <a:xfrm flipH="1">
            <a:off x="9486900" y="3840109"/>
            <a:ext cx="790822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98DE98F-E9D7-1979-4E66-502C3BDE945D}"/>
              </a:ext>
            </a:extLst>
          </p:cNvPr>
          <p:cNvSpPr txBox="1"/>
          <p:nvPr/>
        </p:nvSpPr>
        <p:spPr>
          <a:xfrm flipH="1">
            <a:off x="9490710" y="4416361"/>
            <a:ext cx="790822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CEE3966-BFE2-FA00-B85F-5A64F5FD931F}"/>
              </a:ext>
            </a:extLst>
          </p:cNvPr>
          <p:cNvSpPr txBox="1"/>
          <p:nvPr/>
        </p:nvSpPr>
        <p:spPr>
          <a:xfrm>
            <a:off x="9451781" y="4937101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8</a:t>
            </a:r>
            <a:endParaRPr lang="en-AZ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7E15796-85FC-6D62-F608-E2552490EDE1}"/>
              </a:ext>
            </a:extLst>
          </p:cNvPr>
          <p:cNvSpPr txBox="1"/>
          <p:nvPr/>
        </p:nvSpPr>
        <p:spPr>
          <a:xfrm flipH="1">
            <a:off x="11128182" y="1014963"/>
            <a:ext cx="790822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2D68B25-B54C-EF0A-C70F-3E7B6D76BB3D}"/>
              </a:ext>
            </a:extLst>
          </p:cNvPr>
          <p:cNvSpPr txBox="1"/>
          <p:nvPr/>
        </p:nvSpPr>
        <p:spPr>
          <a:xfrm flipH="1">
            <a:off x="11128182" y="1505427"/>
            <a:ext cx="790822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7AA5A4E-423A-2648-C55C-1A80B53AA7CD}"/>
              </a:ext>
            </a:extLst>
          </p:cNvPr>
          <p:cNvSpPr txBox="1"/>
          <p:nvPr/>
        </p:nvSpPr>
        <p:spPr>
          <a:xfrm>
            <a:off x="11128182" y="2139043"/>
            <a:ext cx="434340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+</a:t>
            </a:r>
            <a:endParaRPr lang="en-AZ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F50D190-8AB9-0DC7-3CBC-F405CC57D346}"/>
              </a:ext>
            </a:extLst>
          </p:cNvPr>
          <p:cNvSpPr txBox="1"/>
          <p:nvPr/>
        </p:nvSpPr>
        <p:spPr>
          <a:xfrm flipH="1">
            <a:off x="11128182" y="2647604"/>
            <a:ext cx="790822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0A55AB1-B5E9-9A67-97DD-AFFC0D2BDF70}"/>
              </a:ext>
            </a:extLst>
          </p:cNvPr>
          <p:cNvSpPr txBox="1"/>
          <p:nvPr/>
        </p:nvSpPr>
        <p:spPr>
          <a:xfrm flipH="1">
            <a:off x="11113657" y="3269506"/>
            <a:ext cx="790822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E62B8B0-E742-B2A4-39A1-8444EDDD19C7}"/>
              </a:ext>
            </a:extLst>
          </p:cNvPr>
          <p:cNvSpPr txBox="1"/>
          <p:nvPr/>
        </p:nvSpPr>
        <p:spPr>
          <a:xfrm flipH="1">
            <a:off x="11113657" y="3905996"/>
            <a:ext cx="790822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D3FFC67-5B7C-0DF4-624A-4598B7024D73}"/>
              </a:ext>
            </a:extLst>
          </p:cNvPr>
          <p:cNvSpPr txBox="1"/>
          <p:nvPr/>
        </p:nvSpPr>
        <p:spPr>
          <a:xfrm flipH="1">
            <a:off x="9490710" y="3326063"/>
            <a:ext cx="790822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</a:t>
            </a:r>
            <a:endParaRPr lang="en-AZ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421906D-4FAE-AE81-63C9-3AF216314ACC}"/>
              </a:ext>
            </a:extLst>
          </p:cNvPr>
          <p:cNvSpPr txBox="1"/>
          <p:nvPr/>
        </p:nvSpPr>
        <p:spPr>
          <a:xfrm>
            <a:off x="10729789" y="4922470"/>
            <a:ext cx="1257073" cy="46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z-Latn-AZ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Limitsiz</a:t>
            </a:r>
            <a:endParaRPr lang="en-AZ" dirty="0"/>
          </a:p>
        </p:txBody>
      </p:sp>
    </p:spTree>
    <p:extLst>
      <p:ext uri="{BB962C8B-B14F-4D97-AF65-F5344CB8AC3E}">
        <p14:creationId xmlns:p14="http://schemas.microsoft.com/office/powerpoint/2010/main" val="31301260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3533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5887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249</Words>
  <Application>Microsoft Office PowerPoint</Application>
  <PresentationFormat>Widescreen</PresentationFormat>
  <Paragraphs>220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Palatino Linotype</vt:lpstr>
      <vt:lpstr>Poppins ExtraLight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hhuse</dc:creator>
  <cp:lastModifiedBy>Khadija Jabrayilova</cp:lastModifiedBy>
  <cp:revision>51</cp:revision>
  <dcterms:created xsi:type="dcterms:W3CDTF">2025-02-24T12:49:36Z</dcterms:created>
  <dcterms:modified xsi:type="dcterms:W3CDTF">2025-04-11T08:19:19Z</dcterms:modified>
</cp:coreProperties>
</file>